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B1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44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50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12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67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4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7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5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96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3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2C49-FCF4-496A-96A7-6AE80344F88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062C5-D947-4E5A-936C-1D7A3C763D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4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397949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TÍTULO DO TRABALHO</a:t>
            </a:r>
          </a:p>
          <a:p>
            <a:pPr algn="ctr"/>
            <a:endParaRPr lang="pt-B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algn="ctr"/>
            <a:r>
              <a:rPr lang="pt-B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Nome completo dos autores, na mesma ordem do trabalho </a:t>
            </a:r>
          </a:p>
          <a:p>
            <a:pPr algn="ctr"/>
            <a:r>
              <a:rPr lang="pt-BR" u="sng" spc="-1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Sublinhar o nome do autor que apresentará o trabalho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8271" y="1960398"/>
            <a:ext cx="3648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XI Semana da Matemática da UTFPR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EC87157-A84B-1DDC-6476-9E50F4E4129B}"/>
              </a:ext>
            </a:extLst>
          </p:cNvPr>
          <p:cNvSpPr/>
          <p:nvPr/>
        </p:nvSpPr>
        <p:spPr>
          <a:xfrm>
            <a:off x="179512" y="67781"/>
            <a:ext cx="8784976" cy="6722438"/>
          </a:xfrm>
          <a:prstGeom prst="rect">
            <a:avLst/>
          </a:prstGeom>
          <a:noFill/>
          <a:ln w="38100">
            <a:solidFill>
              <a:srgbClr val="1B1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5A9887F-9F6A-1057-9AE9-3AD9CA155B2C}"/>
              </a:ext>
            </a:extLst>
          </p:cNvPr>
          <p:cNvSpPr/>
          <p:nvPr/>
        </p:nvSpPr>
        <p:spPr>
          <a:xfrm>
            <a:off x="251520" y="122210"/>
            <a:ext cx="8640960" cy="655272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Diagrama&#10;&#10;Descrição gerada automaticamente">
            <a:extLst>
              <a:ext uri="{FF2B5EF4-FFF2-40B4-BE49-F238E27FC236}">
                <a16:creationId xmlns:a16="http://schemas.microsoft.com/office/drawing/2014/main" id="{B821C93E-F2EC-351B-473B-88E8701C9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21959"/>
            <a:ext cx="2285714" cy="1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9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spc="-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Introdução</a:t>
            </a:r>
          </a:p>
          <a:p>
            <a:r>
              <a:rPr lang="pt-BR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Materiais e Métodos</a:t>
            </a:r>
          </a:p>
          <a:p>
            <a:r>
              <a:rPr lang="pt-BR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Resultados e Discussão</a:t>
            </a:r>
          </a:p>
          <a:p>
            <a:r>
              <a:rPr lang="pt-BR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Conclusões </a:t>
            </a:r>
          </a:p>
          <a:p>
            <a:r>
              <a:rPr lang="pt-BR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Agradecimentos </a:t>
            </a:r>
            <a:r>
              <a:rPr lang="pt-B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(item obrigatório quando houver fomento). </a:t>
            </a: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Fonte: Arial</a:t>
            </a:r>
          </a:p>
          <a:p>
            <a:r>
              <a:rPr lang="pt-B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Títulos: tamanho 24, em negrito, alinhamento à esquerda</a:t>
            </a:r>
          </a:p>
          <a:p>
            <a:r>
              <a:rPr lang="pt-BR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Texto, tabelas e quadros, títulos e legendas das ilustrações: tamanho 18,  alinhamento justificado</a:t>
            </a: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OBSERVAÇÕES:</a:t>
            </a:r>
          </a:p>
          <a:p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 apresentação deve conter quantos slides forem necessários para detalhar. Entretanto, procure colocar na forma de tópicos.</a:t>
            </a:r>
          </a:p>
          <a:p>
            <a:r>
              <a:rPr lang="pt-BR" spc="-1" dirty="0">
                <a:solidFill>
                  <a:srgbClr val="00808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O apresentador do trabalho terá 10 minutos para realizar apresentação e 5 minutos para responder perguntas.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CB6B57B-6D72-5ABC-B080-5FDFFB638271}"/>
              </a:ext>
            </a:extLst>
          </p:cNvPr>
          <p:cNvSpPr/>
          <p:nvPr/>
        </p:nvSpPr>
        <p:spPr>
          <a:xfrm>
            <a:off x="179512" y="67781"/>
            <a:ext cx="8784976" cy="6722438"/>
          </a:xfrm>
          <a:prstGeom prst="rect">
            <a:avLst/>
          </a:prstGeom>
          <a:noFill/>
          <a:ln w="38100">
            <a:solidFill>
              <a:srgbClr val="1B1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1C4EA99-55DB-B948-B0C5-9E0FE527CF03}"/>
              </a:ext>
            </a:extLst>
          </p:cNvPr>
          <p:cNvSpPr/>
          <p:nvPr/>
        </p:nvSpPr>
        <p:spPr>
          <a:xfrm>
            <a:off x="251520" y="122210"/>
            <a:ext cx="8640960" cy="655272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Diagrama&#10;&#10;Descrição gerada automaticamente">
            <a:extLst>
              <a:ext uri="{FF2B5EF4-FFF2-40B4-BE49-F238E27FC236}">
                <a16:creationId xmlns:a16="http://schemas.microsoft.com/office/drawing/2014/main" id="{E0C02C0A-2F80-8F9D-4D36-278CBA472A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967282"/>
            <a:ext cx="864096" cy="63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2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B2DD1-E246-B2C1-E8BC-07788074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163FF0-84C5-B962-3133-F4C2E9CA0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4466036-0485-0FA7-DF02-A8DDE41688D7}"/>
              </a:ext>
            </a:extLst>
          </p:cNvPr>
          <p:cNvSpPr/>
          <p:nvPr/>
        </p:nvSpPr>
        <p:spPr>
          <a:xfrm>
            <a:off x="179512" y="67781"/>
            <a:ext cx="8784976" cy="6722438"/>
          </a:xfrm>
          <a:prstGeom prst="rect">
            <a:avLst/>
          </a:prstGeom>
          <a:noFill/>
          <a:ln w="38100">
            <a:solidFill>
              <a:srgbClr val="1B1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27218BD-CB11-676C-7293-0F4766E651FF}"/>
              </a:ext>
            </a:extLst>
          </p:cNvPr>
          <p:cNvSpPr/>
          <p:nvPr/>
        </p:nvSpPr>
        <p:spPr>
          <a:xfrm>
            <a:off x="251520" y="122210"/>
            <a:ext cx="8640960" cy="655272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Diagrama&#10;&#10;Descrição gerada automaticamente">
            <a:extLst>
              <a:ext uri="{FF2B5EF4-FFF2-40B4-BE49-F238E27FC236}">
                <a16:creationId xmlns:a16="http://schemas.microsoft.com/office/drawing/2014/main" id="{70CCF150-72FB-CB2E-E4FD-41E75C8BA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967282"/>
            <a:ext cx="864096" cy="630070"/>
          </a:xfrm>
          <a:prstGeom prst="rect">
            <a:avLst/>
          </a:prstGeom>
        </p:spPr>
      </p:pic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6020E62F-BE0C-16A6-D3BF-032D0F915897}"/>
              </a:ext>
            </a:extLst>
          </p:cNvPr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20BD575F-1B9B-5D3C-AE7E-E79E26F69ED5}"/>
              </a:ext>
            </a:extLst>
          </p:cNvPr>
          <p:cNvCxnSpPr/>
          <p:nvPr/>
        </p:nvCxnSpPr>
        <p:spPr>
          <a:xfrm>
            <a:off x="446856" y="1484784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83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B2DD1-E246-B2C1-E8BC-07788074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4466036-0485-0FA7-DF02-A8DDE41688D7}"/>
              </a:ext>
            </a:extLst>
          </p:cNvPr>
          <p:cNvSpPr/>
          <p:nvPr/>
        </p:nvSpPr>
        <p:spPr>
          <a:xfrm>
            <a:off x="179512" y="67781"/>
            <a:ext cx="8784976" cy="6722438"/>
          </a:xfrm>
          <a:prstGeom prst="rect">
            <a:avLst/>
          </a:prstGeom>
          <a:noFill/>
          <a:ln w="38100">
            <a:solidFill>
              <a:srgbClr val="1B1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27218BD-CB11-676C-7293-0F4766E651FF}"/>
              </a:ext>
            </a:extLst>
          </p:cNvPr>
          <p:cNvSpPr/>
          <p:nvPr/>
        </p:nvSpPr>
        <p:spPr>
          <a:xfrm>
            <a:off x="251520" y="122210"/>
            <a:ext cx="8640960" cy="655272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Diagrama&#10;&#10;Descrição gerada automaticamente">
            <a:extLst>
              <a:ext uri="{FF2B5EF4-FFF2-40B4-BE49-F238E27FC236}">
                <a16:creationId xmlns:a16="http://schemas.microsoft.com/office/drawing/2014/main" id="{70CCF150-72FB-CB2E-E4FD-41E75C8BA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967282"/>
            <a:ext cx="864096" cy="630070"/>
          </a:xfrm>
          <a:prstGeom prst="rect">
            <a:avLst/>
          </a:prstGeom>
        </p:spPr>
      </p:pic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6020E62F-BE0C-16A6-D3BF-032D0F915897}"/>
              </a:ext>
            </a:extLst>
          </p:cNvPr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20BD575F-1B9B-5D3C-AE7E-E79E26F69ED5}"/>
              </a:ext>
            </a:extLst>
          </p:cNvPr>
          <p:cNvCxnSpPr/>
          <p:nvPr/>
        </p:nvCxnSpPr>
        <p:spPr>
          <a:xfrm>
            <a:off x="446856" y="1484784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31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114</Words>
  <Application>Microsoft Office PowerPoint</Application>
  <PresentationFormat>Apresentação na tela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User</cp:lastModifiedBy>
  <cp:revision>17</cp:revision>
  <dcterms:created xsi:type="dcterms:W3CDTF">2021-05-19T12:44:42Z</dcterms:created>
  <dcterms:modified xsi:type="dcterms:W3CDTF">2024-04-23T16:29:18Z</dcterms:modified>
</cp:coreProperties>
</file>