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1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_rels/presentation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</p:sldMasterIdLst>
  <p:sldIdLst>
    <p:sldId id="256" r:id="rId13"/>
    <p:sldId id="257" r:id="rId14"/>
    <p:sldId id="258" r:id="rId15"/>
    <p:sldId id="259" r:id="rId16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" Target="slides/slide1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slide" Target="slides/slide4.xml"/><Relationship Id="rId1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DFA3EE7-D1E9-4520-8EBE-4FFAD245807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03372C6E-8969-49EF-AE66-46222B3425F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850D4738-C534-4D7E-B73A-BA748875EF2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8ABC850-EE4D-49B4-8804-D95F4C7711E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523DF3F-72B2-41EC-BAC2-4870A10C86A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C23F6EC2-73C4-4334-98A7-A0B2D56ED39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B66A543C-B978-4742-AA8C-D1DD6A68475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739D0F66-9591-425A-BC54-28B6AC36AF1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A7D4E015-A551-4A62-B72D-30502BBD04F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069EBDC8-9FE9-40B7-AE70-B363F29F514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82804C14-2B6A-48EF-ABA1-4C9DC308820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pt-BR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 </a:t>
            </a:r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281BBDD6-9C57-44DC-A55F-69CE84FABDFB}" type="slidenum">
              <a: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3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chemeClr val="dk1"/>
                </a:solidFill>
                <a:latin typeface="Calibri"/>
              </a:rPr>
              <a:t>Clique para editar o formato de texto dos tópicos</a:t>
            </a:r>
            <a:endParaRPr b="0" lang="pt-BR" sz="3200" spc="-1" strike="noStrike">
              <a:solidFill>
                <a:schemeClr val="dk1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400" spc="-1" strike="noStrike">
                <a:solidFill>
                  <a:schemeClr val="dk1"/>
                </a:solidFill>
                <a:latin typeface="Calibri"/>
              </a:rPr>
              <a:t>2.º nível de tópicos</a:t>
            </a:r>
            <a:endParaRPr b="0" lang="pt-BR" sz="2400" spc="-1" strike="noStrike">
              <a:solidFill>
                <a:schemeClr val="dk1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chemeClr val="dk1"/>
                </a:solidFill>
                <a:latin typeface="Calibri"/>
              </a:rPr>
              <a:t>3.º nível de tópicos</a:t>
            </a:r>
            <a:endParaRPr b="0" lang="pt-BR" sz="2000" spc="-1" strike="noStrike">
              <a:solidFill>
                <a:schemeClr val="dk1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chemeClr val="dk1"/>
                </a:solidFill>
                <a:latin typeface="Calibri"/>
              </a:rPr>
              <a:t>4.º nível de tópicos</a:t>
            </a:r>
            <a:endParaRPr b="0" lang="pt-BR" sz="2000" spc="-1" strike="noStrike">
              <a:solidFill>
                <a:schemeClr val="dk1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chemeClr val="dk1"/>
                </a:solidFill>
                <a:latin typeface="Calibri"/>
              </a:rPr>
              <a:t>5.º nível de tópicos</a:t>
            </a:r>
            <a:endParaRPr b="0" lang="pt-BR" sz="2000" spc="-1" strike="noStrike">
              <a:solidFill>
                <a:schemeClr val="dk1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chemeClr val="dk1"/>
                </a:solidFill>
                <a:latin typeface="Calibri"/>
              </a:rPr>
              <a:t>6.º nível de tópicos</a:t>
            </a:r>
            <a:endParaRPr b="0" lang="pt-BR" sz="2000" spc="-1" strike="noStrike">
              <a:solidFill>
                <a:schemeClr val="dk1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chemeClr val="dk1"/>
                </a:solidFill>
                <a:latin typeface="Calibri"/>
              </a:rPr>
              <a:t>7.º nível de tópicos</a:t>
            </a:r>
            <a:endParaRPr b="0" lang="pt-BR" sz="20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en-US" sz="20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pt-BR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5111280" cy="585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pt-BR" sz="32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pt-BR" sz="28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pt-BR" sz="24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pt-BR" sz="20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pt-BR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57200" y="1434960"/>
            <a:ext cx="3007800" cy="4690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pt-BR" sz="1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dt" idx="28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&lt;data/hora&gt;</a:t>
            </a:r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8" name="PlaceHolder 5"/>
          <p:cNvSpPr>
            <a:spLocks noGrp="1"/>
          </p:cNvSpPr>
          <p:nvPr>
            <p:ph type="ftr" idx="29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9" name="PlaceHolder 6"/>
          <p:cNvSpPr>
            <a:spLocks noGrp="1"/>
          </p:cNvSpPr>
          <p:nvPr>
            <p:ph type="sldNum" idx="30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CE5E7E53-EB8E-4EF5-9360-CEE30B997089}" type="slidenum">
              <a: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en-US" sz="20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pt-BR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chemeClr val="dk1"/>
                </a:solidFill>
                <a:latin typeface="Calibri"/>
              </a:rPr>
              <a:t>Clique para editar o formato de texto dos tópicos</a:t>
            </a:r>
            <a:endParaRPr b="0" lang="pt-BR" sz="3200" spc="-1" strike="noStrike">
              <a:solidFill>
                <a:schemeClr val="dk1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3200" spc="-1" strike="noStrike">
                <a:solidFill>
                  <a:schemeClr val="dk1"/>
                </a:solidFill>
                <a:latin typeface="Calibri"/>
              </a:rPr>
              <a:t>2.º nível de tópicos</a:t>
            </a:r>
            <a:endParaRPr b="0" lang="pt-BR" sz="3200" spc="-1" strike="noStrike">
              <a:solidFill>
                <a:schemeClr val="dk1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chemeClr val="dk1"/>
                </a:solidFill>
                <a:latin typeface="Calibri"/>
              </a:rPr>
              <a:t>3.º nível de tópicos</a:t>
            </a:r>
            <a:endParaRPr b="0" lang="pt-BR" sz="3200" spc="-1" strike="noStrike">
              <a:solidFill>
                <a:schemeClr val="dk1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3200" spc="-1" strike="noStrike">
                <a:solidFill>
                  <a:schemeClr val="dk1"/>
                </a:solidFill>
                <a:latin typeface="Calibri"/>
              </a:rPr>
              <a:t>4.º nível de tópicos</a:t>
            </a:r>
            <a:endParaRPr b="0" lang="pt-BR" sz="3200" spc="-1" strike="noStrike">
              <a:solidFill>
                <a:schemeClr val="dk1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chemeClr val="dk1"/>
                </a:solidFill>
                <a:latin typeface="Calibri"/>
              </a:rPr>
              <a:t>5.º nível de tópicos</a:t>
            </a:r>
            <a:endParaRPr b="0" lang="pt-BR" sz="3200" spc="-1" strike="noStrike">
              <a:solidFill>
                <a:schemeClr val="dk1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chemeClr val="dk1"/>
                </a:solidFill>
                <a:latin typeface="Calibri"/>
              </a:rPr>
              <a:t>6.º nível de tópicos</a:t>
            </a:r>
            <a:endParaRPr b="0" lang="pt-BR" sz="3200" spc="-1" strike="noStrike">
              <a:solidFill>
                <a:schemeClr val="dk1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chemeClr val="dk1"/>
                </a:solidFill>
                <a:latin typeface="Calibri"/>
              </a:rPr>
              <a:t>7.º nível de tópicos</a:t>
            </a:r>
            <a:endParaRPr b="0" lang="pt-BR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1792440" y="5367240"/>
            <a:ext cx="5486040" cy="804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pt-BR" sz="1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dt" idx="3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&lt;data/hora&gt;</a:t>
            </a:r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4" name="PlaceHolder 5"/>
          <p:cNvSpPr>
            <a:spLocks noGrp="1"/>
          </p:cNvSpPr>
          <p:nvPr>
            <p:ph type="ftr" idx="3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5" name="PlaceHolder 6"/>
          <p:cNvSpPr>
            <a:spLocks noGrp="1"/>
          </p:cNvSpPr>
          <p:nvPr>
            <p:ph type="sldNum" idx="3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62BE70E9-EE17-413C-8B29-4A71760EA286}" type="slidenum">
              <a: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pt-BR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pt-BR" sz="32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pt-BR" sz="28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pt-BR" sz="24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pt-BR" sz="20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pt-BR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dt" idx="4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&lt;data/hora&gt;</a:t>
            </a:r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ftr" idx="5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sldNum" idx="6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CF357B71-7BEB-40BD-945C-0CDFDA097EF3}" type="slidenum">
              <a: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629400" y="274680"/>
            <a:ext cx="2057040" cy="5851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 vert="eaVert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pt-BR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274680"/>
            <a:ext cx="6019560" cy="5851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pt-BR" sz="32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pt-BR" sz="28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pt-BR" sz="24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pt-BR" sz="20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pt-BR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dt" idx="7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&lt;data/hora&gt;</a:t>
            </a:r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ftr" idx="8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sldNum" idx="9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6A2CAEAB-1099-4829-8293-4CD168143798}" type="slidenum">
              <a: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pt-BR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pt-BR" sz="32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pt-BR" sz="28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pt-BR" sz="24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pt-BR" sz="20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pt-BR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10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&lt;data/hora&gt;</a:t>
            </a:r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11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5"/>
          <p:cNvSpPr>
            <a:spLocks noGrp="1"/>
          </p:cNvSpPr>
          <p:nvPr>
            <p:ph type="sldNum" idx="12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D8AD4F85-1C38-40B8-A864-A2EC41868F9B}" type="slidenum">
              <a: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722160" y="4406760"/>
            <a:ext cx="7772040" cy="1361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en-US" sz="4000" spc="-1" strike="noStrike" cap="all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pt-BR" sz="4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722160" y="2906640"/>
            <a:ext cx="77720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Click to edit Master text styles</a:t>
            </a:r>
            <a:endParaRPr b="0" lang="pt-BR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dt" idx="13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&lt;data/hora&gt;</a:t>
            </a:r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ftr" idx="14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sldNum" idx="15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AF984212-C6DD-4A8E-B295-EFA3406F2A3A}" type="slidenum">
              <a: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pt-BR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pt-BR" sz="28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pt-BR" sz="24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pt-BR" sz="20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pt-BR" sz="18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pt-BR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48320" y="1600200"/>
            <a:ext cx="403812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pt-BR" sz="28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pt-BR" sz="24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pt-BR" sz="20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pt-BR" sz="18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pt-BR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dt" idx="16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&lt;data/hora&gt;</a:t>
            </a:r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ftr" idx="17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 type="sldNum" idx="18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878C5EF8-4CAB-4C72-B9A7-583E4FBA06A1}" type="slidenum">
              <a: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pt-BR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pt-BR" sz="2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57200" y="2174760"/>
            <a:ext cx="403992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pt-BR" sz="24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pt-BR" sz="20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pt-BR" sz="18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6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pt-BR" sz="16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16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pt-BR" sz="16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4645080" y="1535040"/>
            <a:ext cx="404136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pt-BR" sz="2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645080" y="2174760"/>
            <a:ext cx="40413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pt-BR" sz="24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pt-BR" sz="20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pt-BR" sz="18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6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pt-BR" sz="16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16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pt-BR" sz="16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dt" idx="19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&lt;data/hora&gt;</a:t>
            </a:r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ftr" idx="20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8"/>
          <p:cNvSpPr>
            <a:spLocks noGrp="1"/>
          </p:cNvSpPr>
          <p:nvPr>
            <p:ph type="sldNum" idx="21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16E96704-5298-438F-8EA5-075BA5051AEC}" type="slidenum">
              <a: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pt-BR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dt" idx="22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&lt;data/hora&gt;</a:t>
            </a:r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ftr" idx="23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sldNum" idx="24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756D1539-5912-4EF4-A164-F36B29705EF0}" type="slidenum">
              <a: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dt" idx="25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&lt;data/hora&gt;</a:t>
            </a:r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ftr" idx="26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sldNum" idx="27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14E889BE-EEDC-460B-A381-CFBAC2C47C29}" type="slidenum">
              <a:rPr b="0" lang="pt-BR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&lt;número&gt;</a:t>
            </a:fld>
            <a:endParaRPr b="0" lang="pt-B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4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4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3"/>
          <p:cNvSpPr/>
          <p:nvPr/>
        </p:nvSpPr>
        <p:spPr>
          <a:xfrm>
            <a:off x="2286000" y="2397960"/>
            <a:ext cx="4571640" cy="204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pt-BR" sz="2000" spc="-1" strike="noStrike">
                <a:solidFill>
                  <a:srgbClr val="000000"/>
                </a:solidFill>
                <a:latin typeface="Arial"/>
                <a:ea typeface="Arial"/>
              </a:rPr>
              <a:t>TÍTULO DO TRABALHO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  <a:ea typeface="Arial"/>
              </a:rPr>
              <a:t>Nome completo dos autores, na mesma ordem do trabalho 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pt-BR" sz="1800" spc="-1" strike="noStrike" u="sng">
                <a:solidFill>
                  <a:schemeClr val="dk1"/>
                </a:solidFill>
                <a:uFillTx/>
                <a:latin typeface="Arial"/>
                <a:ea typeface="Arial"/>
              </a:rPr>
              <a:t>Sublinhar o nome do autor que apresentará o trabalho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Rectangle 4"/>
          <p:cNvSpPr/>
          <p:nvPr/>
        </p:nvSpPr>
        <p:spPr>
          <a:xfrm>
            <a:off x="2766240" y="1960560"/>
            <a:ext cx="367128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pt-BR" sz="1800" spc="-1" strike="noStrike">
                <a:solidFill>
                  <a:schemeClr val="dk1"/>
                </a:solidFill>
                <a:latin typeface="Calibri"/>
              </a:rPr>
              <a:t>XII Semana da Matemática da UTFPR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Retângulo 7"/>
          <p:cNvSpPr/>
          <p:nvPr/>
        </p:nvSpPr>
        <p:spPr>
          <a:xfrm>
            <a:off x="179640" y="67680"/>
            <a:ext cx="8784720" cy="6721920"/>
          </a:xfrm>
          <a:prstGeom prst="rect">
            <a:avLst/>
          </a:prstGeom>
          <a:noFill/>
          <a:ln w="38100">
            <a:solidFill>
              <a:srgbClr val="1b170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69" name="Retângulo 8"/>
          <p:cNvSpPr/>
          <p:nvPr/>
        </p:nvSpPr>
        <p:spPr>
          <a:xfrm>
            <a:off x="251640" y="122040"/>
            <a:ext cx="8640720" cy="6552360"/>
          </a:xfrm>
          <a:prstGeom prst="rect">
            <a:avLst/>
          </a:prstGeom>
          <a:noFill/>
          <a:ln w="38100"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70" name="" descr=""/>
          <p:cNvPicPr/>
          <p:nvPr/>
        </p:nvPicPr>
        <p:blipFill>
          <a:blip r:embed="rId1"/>
          <a:stretch/>
        </p:blipFill>
        <p:spPr>
          <a:xfrm>
            <a:off x="2890800" y="67680"/>
            <a:ext cx="3229200" cy="2283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3"/>
          <p:cNvSpPr/>
          <p:nvPr/>
        </p:nvSpPr>
        <p:spPr>
          <a:xfrm>
            <a:off x="251640" y="260640"/>
            <a:ext cx="8208720" cy="575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pt-BR" sz="2400" spc="-1" strike="noStrike">
                <a:solidFill>
                  <a:srgbClr val="000000"/>
                </a:solidFill>
                <a:latin typeface="Arial"/>
                <a:ea typeface="Arial"/>
              </a:rPr>
              <a:t>Introdução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pt-BR" sz="2400" spc="-1" strike="noStrike">
                <a:solidFill>
                  <a:srgbClr val="000000"/>
                </a:solidFill>
                <a:latin typeface="Arial"/>
                <a:ea typeface="Arial"/>
              </a:rPr>
              <a:t>Materiais e Métodos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pt-BR" sz="2400" spc="-1" strike="noStrike">
                <a:solidFill>
                  <a:srgbClr val="000000"/>
                </a:solidFill>
                <a:latin typeface="Arial"/>
                <a:ea typeface="Arial"/>
              </a:rPr>
              <a:t>Resultados e Discussão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pt-BR" sz="2400" spc="-1" strike="noStrike">
                <a:solidFill>
                  <a:srgbClr val="000000"/>
                </a:solidFill>
                <a:latin typeface="Arial"/>
                <a:ea typeface="Arial"/>
              </a:rPr>
              <a:t>Conclusões 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pt-BR" sz="2400" spc="-1" strike="noStrike">
                <a:solidFill>
                  <a:srgbClr val="000000"/>
                </a:solidFill>
                <a:latin typeface="Arial"/>
                <a:ea typeface="Arial"/>
              </a:rPr>
              <a:t>Agradecimentos </a:t>
            </a:r>
            <a:r>
              <a:rPr b="0" lang="pt-BR" sz="1800" spc="-1" strike="noStrike">
                <a:solidFill>
                  <a:srgbClr val="000000"/>
                </a:solidFill>
                <a:latin typeface="Arial"/>
                <a:ea typeface="Arial"/>
              </a:rPr>
              <a:t>(item obrigatório quando houver fomento). 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  <a:ea typeface="Arial"/>
              </a:rPr>
              <a:t>Fonte: Arial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  <a:ea typeface="Arial"/>
              </a:rPr>
              <a:t>Títulos: tamanho 24, em negrito, alinhamento à esquerda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  <a:ea typeface="Arial"/>
              </a:rPr>
              <a:t>Texto, tabelas e quadros, títulos e legendas das ilustrações: tamanho 18,  alinhamento justificado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pt-BR" sz="1800" spc="-1" strike="noStrike">
                <a:solidFill>
                  <a:srgbClr val="008080"/>
                </a:solidFill>
                <a:latin typeface="Arial"/>
                <a:ea typeface="Arial"/>
              </a:rPr>
              <a:t>OBSERVAÇÕES: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pt-BR" sz="1800" spc="-1" strike="noStrike">
                <a:solidFill>
                  <a:srgbClr val="008080"/>
                </a:solidFill>
                <a:latin typeface="Arial"/>
                <a:ea typeface="Arial"/>
              </a:rPr>
              <a:t>A apresentação deve conter quantos slides forem necessários para detalhar. Entretanto, procure colocar na forma de tópicos.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pt-BR" sz="1800" spc="-1" strike="noStrike">
                <a:solidFill>
                  <a:srgbClr val="008080"/>
                </a:solidFill>
                <a:latin typeface="Arial"/>
                <a:ea typeface="Arial"/>
              </a:rPr>
              <a:t>O apresentador do trabalho terá 10 minutos para realizar apresentação e 5 minutos para responder perguntas. 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Retângulo 2"/>
          <p:cNvSpPr/>
          <p:nvPr/>
        </p:nvSpPr>
        <p:spPr>
          <a:xfrm>
            <a:off x="179640" y="67680"/>
            <a:ext cx="8784720" cy="6721920"/>
          </a:xfrm>
          <a:prstGeom prst="rect">
            <a:avLst/>
          </a:prstGeom>
          <a:noFill/>
          <a:ln w="38100">
            <a:solidFill>
              <a:srgbClr val="1b170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73" name="Retângulo 5"/>
          <p:cNvSpPr/>
          <p:nvPr/>
        </p:nvSpPr>
        <p:spPr>
          <a:xfrm>
            <a:off x="251640" y="122040"/>
            <a:ext cx="8640720" cy="6552360"/>
          </a:xfrm>
          <a:prstGeom prst="rect">
            <a:avLst/>
          </a:prstGeom>
          <a:noFill/>
          <a:ln w="38100"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74" name="" descr=""/>
          <p:cNvPicPr/>
          <p:nvPr/>
        </p:nvPicPr>
        <p:blipFill>
          <a:blip r:embed="rId1"/>
          <a:stretch/>
        </p:blipFill>
        <p:spPr>
          <a:xfrm>
            <a:off x="7380360" y="5580000"/>
            <a:ext cx="1527480" cy="108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pt-BR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7" name="Retângulo 3"/>
          <p:cNvSpPr/>
          <p:nvPr/>
        </p:nvSpPr>
        <p:spPr>
          <a:xfrm>
            <a:off x="179640" y="67680"/>
            <a:ext cx="8784720" cy="6721920"/>
          </a:xfrm>
          <a:prstGeom prst="rect">
            <a:avLst/>
          </a:prstGeom>
          <a:noFill/>
          <a:ln w="38100">
            <a:solidFill>
              <a:srgbClr val="1b170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78" name="Retângulo 4"/>
          <p:cNvSpPr/>
          <p:nvPr/>
        </p:nvSpPr>
        <p:spPr>
          <a:xfrm>
            <a:off x="251640" y="122040"/>
            <a:ext cx="8640720" cy="6552360"/>
          </a:xfrm>
          <a:prstGeom prst="rect">
            <a:avLst/>
          </a:prstGeom>
          <a:noFill/>
          <a:ln w="38100"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Calibri"/>
            </a:endParaRPr>
          </a:p>
        </p:txBody>
      </p:sp>
      <p:cxnSp>
        <p:nvCxnSpPr>
          <p:cNvPr id="79" name="Conector reto 7"/>
          <p:cNvCxnSpPr/>
          <p:nvPr/>
        </p:nvCxnSpPr>
        <p:spPr>
          <a:xfrm>
            <a:off x="457200" y="1417320"/>
            <a:ext cx="8229960" cy="360"/>
          </a:xfrm>
          <a:prstGeom prst="straightConnector1">
            <a:avLst/>
          </a:prstGeom>
          <a:ln w="28575">
            <a:solidFill>
              <a:srgbClr val="ffc000"/>
            </a:solidFill>
            <a:round/>
          </a:ln>
        </p:spPr>
      </p:cxnSp>
      <p:cxnSp>
        <p:nvCxnSpPr>
          <p:cNvPr id="80" name="Conector reto 8"/>
          <p:cNvCxnSpPr/>
          <p:nvPr/>
        </p:nvCxnSpPr>
        <p:spPr>
          <a:xfrm>
            <a:off x="446760" y="1484640"/>
            <a:ext cx="8229960" cy="360"/>
          </a:xfrm>
          <a:prstGeom prst="straightConnector1">
            <a:avLst/>
          </a:prstGeom>
          <a:ln w="28575">
            <a:solidFill>
              <a:srgbClr val="000000"/>
            </a:solidFill>
            <a:round/>
          </a:ln>
        </p:spPr>
      </p:cxnSp>
      <p:pic>
        <p:nvPicPr>
          <p:cNvPr id="81" name="" descr=""/>
          <p:cNvPicPr/>
          <p:nvPr/>
        </p:nvPicPr>
        <p:blipFill>
          <a:blip r:embed="rId1"/>
          <a:stretch/>
        </p:blipFill>
        <p:spPr>
          <a:xfrm>
            <a:off x="7380360" y="5709600"/>
            <a:ext cx="1527480" cy="108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buNone/>
            </a:pPr>
            <a:endParaRPr b="0" lang="pt-BR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3" name="Retângulo 3"/>
          <p:cNvSpPr/>
          <p:nvPr/>
        </p:nvSpPr>
        <p:spPr>
          <a:xfrm>
            <a:off x="179640" y="67680"/>
            <a:ext cx="8784720" cy="6721920"/>
          </a:xfrm>
          <a:prstGeom prst="rect">
            <a:avLst/>
          </a:prstGeom>
          <a:noFill/>
          <a:ln w="38100">
            <a:solidFill>
              <a:srgbClr val="1b170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84" name="Retângulo 4"/>
          <p:cNvSpPr/>
          <p:nvPr/>
        </p:nvSpPr>
        <p:spPr>
          <a:xfrm>
            <a:off x="251640" y="122040"/>
            <a:ext cx="8640720" cy="6552360"/>
          </a:xfrm>
          <a:prstGeom prst="rect">
            <a:avLst/>
          </a:prstGeom>
          <a:noFill/>
          <a:ln w="38100"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pt-BR" sz="1800" spc="-1" strike="noStrike">
              <a:solidFill>
                <a:schemeClr val="lt1"/>
              </a:solidFill>
              <a:latin typeface="Calibri"/>
            </a:endParaRPr>
          </a:p>
        </p:txBody>
      </p:sp>
      <p:cxnSp>
        <p:nvCxnSpPr>
          <p:cNvPr id="85" name="Conector reto 7"/>
          <p:cNvCxnSpPr/>
          <p:nvPr/>
        </p:nvCxnSpPr>
        <p:spPr>
          <a:xfrm>
            <a:off x="457200" y="1417320"/>
            <a:ext cx="8229960" cy="360"/>
          </a:xfrm>
          <a:prstGeom prst="straightConnector1">
            <a:avLst/>
          </a:prstGeom>
          <a:ln w="28575">
            <a:solidFill>
              <a:srgbClr val="ffc000"/>
            </a:solidFill>
            <a:round/>
          </a:ln>
        </p:spPr>
      </p:cxnSp>
      <p:cxnSp>
        <p:nvCxnSpPr>
          <p:cNvPr id="86" name="Conector reto 8"/>
          <p:cNvCxnSpPr/>
          <p:nvPr/>
        </p:nvCxnSpPr>
        <p:spPr>
          <a:xfrm>
            <a:off x="446760" y="1484640"/>
            <a:ext cx="8229960" cy="360"/>
          </a:xfrm>
          <a:prstGeom prst="straightConnector1">
            <a:avLst/>
          </a:prstGeom>
          <a:ln w="28575">
            <a:solidFill>
              <a:srgbClr val="000000"/>
            </a:solidFill>
            <a:round/>
          </a:ln>
        </p:spPr>
      </p:cxnSp>
      <p:pic>
        <p:nvPicPr>
          <p:cNvPr id="87" name="" descr=""/>
          <p:cNvPicPr/>
          <p:nvPr/>
        </p:nvPicPr>
        <p:blipFill>
          <a:blip r:embed="rId1"/>
          <a:stretch/>
        </p:blipFill>
        <p:spPr>
          <a:xfrm>
            <a:off x="7380360" y="5580000"/>
            <a:ext cx="1527480" cy="108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</TotalTime>
  <Application>LibreOffice/24.2.7.2$Linux_X86_64 LibreOffice_project/420$Build-2</Application>
  <AppVersion>15.0000</AppVersion>
  <Words>114</Words>
  <Paragraphs>22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2021-05-19T12:44:42Z</dcterms:created>
  <dc:creator/>
  <dc:description/>
  <dc:language>pt-BR</dc:language>
  <cp:lastModifiedBy/>
  <dcterms:modified xsi:type="dcterms:W3CDTF">2025-07-02T18:41:16Z</dcterms:modified>
  <cp:revision>18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Apresentação na tela (4:3)</vt:lpwstr>
  </property>
  <property fmtid="{D5CDD505-2E9C-101B-9397-08002B2CF9AE}" pid="3" name="Slides">
    <vt:i4>4</vt:i4>
  </property>
</Properties>
</file>