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  <p:sldId id="258" r:id="rId15"/>
    <p:sldId id="259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FA3EE7-D1E9-4520-8EBE-4FFAD24580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03372C6E-8969-49EF-AE66-46222B3425F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850D4738-C534-4D7E-B73A-BA748875EF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8ABC850-EE4D-49B4-8804-D95F4C7711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523DF3F-72B2-41EC-BAC2-4870A10C86A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23F6EC2-73C4-4334-98A7-A0B2D56ED3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66A543C-B978-4742-AA8C-D1DD6A6847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739D0F66-9591-425A-BC54-28B6AC36AF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A7D4E015-A551-4A62-B72D-30502BBD04F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069EBDC8-9FE9-40B7-AE70-B363F29F51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2804C14-2B6A-48EF-ABA1-4C9DC30882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81BBDD6-9C57-44DC-A55F-69CE84FABDFB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3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2.º nível de tópicos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3.º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4.º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E5E7E53-EB8E-4EF5-9360-CEE30B997089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2.º nível de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3.º nível de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4.º nível de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5.º nível de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6.º nível de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7.º nível de tópicos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6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2BE70E9-EE17-413C-8B29-4A71760EA286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F357B71-7BEB-40BD-945C-0CDFDA097EF3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A2CAEAB-1099-4829-8293-4CD168143798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8AD4F85-1C38-40B8-A864-A2EC41868F9B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F984212-C6DD-4A8E-B295-EFA3406F2A3A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78C5EF8-4CAB-4C72-B9A7-583E4FBA06A1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pt-BR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pt-BR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pt-BR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8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6E96704-5298-438F-8EA5-075BA5051AEC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56D1539-5912-4EF4-A164-F36B29705EF0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4E889BE-EEDC-460B-A381-CFBAC2C47C29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3"/>
          <p:cNvSpPr/>
          <p:nvPr/>
        </p:nvSpPr>
        <p:spPr>
          <a:xfrm>
            <a:off x="2286000" y="2397960"/>
            <a:ext cx="4571640" cy="204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TÍTULO DO TRABALHO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Nome completo dos autores, na mesma ordem do trabalho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pt-BR" sz="1800" spc="-1" strike="noStrike" u="sng">
                <a:solidFill>
                  <a:schemeClr val="dk1"/>
                </a:solidFill>
                <a:uFillTx/>
                <a:latin typeface="Arial"/>
                <a:ea typeface="Arial"/>
              </a:rPr>
              <a:t>Sublinhar o nome do autor que apresentará o trabalho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Rectangle 4"/>
          <p:cNvSpPr/>
          <p:nvPr/>
        </p:nvSpPr>
        <p:spPr>
          <a:xfrm>
            <a:off x="2766240" y="1960560"/>
            <a:ext cx="3671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pt-BR" sz="1800" spc="-1" strike="noStrike">
                <a:solidFill>
                  <a:schemeClr val="dk1"/>
                </a:solidFill>
                <a:latin typeface="Calibri"/>
              </a:rPr>
              <a:t>XII Semana da Matemática da UTFPR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Retângulo 7"/>
          <p:cNvSpPr/>
          <p:nvPr/>
        </p:nvSpPr>
        <p:spPr>
          <a:xfrm>
            <a:off x="179640" y="67680"/>
            <a:ext cx="8784720" cy="6721920"/>
          </a:xfrm>
          <a:prstGeom prst="rect">
            <a:avLst/>
          </a:prstGeom>
          <a:noFill/>
          <a:ln w="38100">
            <a:solidFill>
              <a:srgbClr val="1b170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69" name="Retângulo 8"/>
          <p:cNvSpPr/>
          <p:nvPr/>
        </p:nvSpPr>
        <p:spPr>
          <a:xfrm>
            <a:off x="251640" y="122040"/>
            <a:ext cx="8640720" cy="6552360"/>
          </a:xfrm>
          <a:prstGeom prst="rect">
            <a:avLst/>
          </a:prstGeom>
          <a:noFill/>
          <a:ln w="381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0" name="" descr=""/>
          <p:cNvPicPr/>
          <p:nvPr/>
        </p:nvPicPr>
        <p:blipFill>
          <a:blip r:embed="rId1"/>
          <a:stretch/>
        </p:blipFill>
        <p:spPr>
          <a:xfrm>
            <a:off x="2890800" y="67680"/>
            <a:ext cx="3229200" cy="2283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3"/>
          <p:cNvSpPr/>
          <p:nvPr/>
        </p:nvSpPr>
        <p:spPr>
          <a:xfrm>
            <a:off x="251640" y="260640"/>
            <a:ext cx="8208720" cy="57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Introdução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Materiais e Métodos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Resultados e Discussão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Conclusões 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Agradecimentos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(item obrigatório quando houver fomento).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Fonte: Arial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Títulos: tamanho 24, em negrito, alinhamento à esquerda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Texto, tabelas e quadros, títulos e legendas das ilustrações: tamanho 18,  alinhamento justificado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8080"/>
                </a:solidFill>
                <a:latin typeface="Arial"/>
                <a:ea typeface="Arial"/>
              </a:rPr>
              <a:t>OBSERVAÇÕES: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8080"/>
                </a:solidFill>
                <a:latin typeface="Arial"/>
                <a:ea typeface="Arial"/>
              </a:rPr>
              <a:t>A apresentação deve conter quantos slides forem necessários para detalhar. Entretanto, procure colocar na forma de tópicos.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pt-BR" sz="1800" spc="-1" strike="noStrike">
                <a:solidFill>
                  <a:srgbClr val="008080"/>
                </a:solidFill>
                <a:latin typeface="Arial"/>
                <a:ea typeface="Arial"/>
              </a:rPr>
              <a:t>O apresentador do trabalho terá 10 minutos para realizar apresentação e 5 minutos para responder perguntas.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Retângulo 2"/>
          <p:cNvSpPr/>
          <p:nvPr/>
        </p:nvSpPr>
        <p:spPr>
          <a:xfrm>
            <a:off x="179640" y="67680"/>
            <a:ext cx="8784720" cy="6721920"/>
          </a:xfrm>
          <a:prstGeom prst="rect">
            <a:avLst/>
          </a:prstGeom>
          <a:noFill/>
          <a:ln w="38100">
            <a:solidFill>
              <a:srgbClr val="1b170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73" name="Retângulo 5"/>
          <p:cNvSpPr/>
          <p:nvPr/>
        </p:nvSpPr>
        <p:spPr>
          <a:xfrm>
            <a:off x="251640" y="122040"/>
            <a:ext cx="8640720" cy="6552360"/>
          </a:xfrm>
          <a:prstGeom prst="rect">
            <a:avLst/>
          </a:prstGeom>
          <a:noFill/>
          <a:ln w="381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4" name="" descr=""/>
          <p:cNvPicPr/>
          <p:nvPr/>
        </p:nvPicPr>
        <p:blipFill>
          <a:blip r:embed="rId1"/>
          <a:stretch/>
        </p:blipFill>
        <p:spPr>
          <a:xfrm>
            <a:off x="7380360" y="5580000"/>
            <a:ext cx="1527480" cy="10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7" name="Retângulo 3"/>
          <p:cNvSpPr/>
          <p:nvPr/>
        </p:nvSpPr>
        <p:spPr>
          <a:xfrm>
            <a:off x="179640" y="67680"/>
            <a:ext cx="8784720" cy="6721920"/>
          </a:xfrm>
          <a:prstGeom prst="rect">
            <a:avLst/>
          </a:prstGeom>
          <a:noFill/>
          <a:ln w="38100">
            <a:solidFill>
              <a:srgbClr val="1b170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78" name="Retângulo 4"/>
          <p:cNvSpPr/>
          <p:nvPr/>
        </p:nvSpPr>
        <p:spPr>
          <a:xfrm>
            <a:off x="251640" y="122040"/>
            <a:ext cx="8640720" cy="6552360"/>
          </a:xfrm>
          <a:prstGeom prst="rect">
            <a:avLst/>
          </a:prstGeom>
          <a:noFill/>
          <a:ln w="381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79" name="Conector reto 7"/>
          <p:cNvCxnSpPr/>
          <p:nvPr/>
        </p:nvCxnSpPr>
        <p:spPr>
          <a:xfrm>
            <a:off x="457200" y="1417320"/>
            <a:ext cx="8229960" cy="360"/>
          </a:xfrm>
          <a:prstGeom prst="straightConnector1">
            <a:avLst/>
          </a:prstGeom>
          <a:ln w="28575">
            <a:solidFill>
              <a:srgbClr val="ffc000"/>
            </a:solidFill>
            <a:round/>
          </a:ln>
        </p:spPr>
      </p:cxnSp>
      <p:cxnSp>
        <p:nvCxnSpPr>
          <p:cNvPr id="80" name="Conector reto 8"/>
          <p:cNvCxnSpPr/>
          <p:nvPr/>
        </p:nvCxnSpPr>
        <p:spPr>
          <a:xfrm>
            <a:off x="446760" y="1484640"/>
            <a:ext cx="8229960" cy="360"/>
          </a:xfrm>
          <a:prstGeom prst="straightConnector1">
            <a:avLst/>
          </a:prstGeom>
          <a:ln w="28575">
            <a:solidFill>
              <a:srgbClr val="000000"/>
            </a:solidFill>
            <a:round/>
          </a:ln>
        </p:spPr>
      </p:cxn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7380360" y="5709600"/>
            <a:ext cx="1527480" cy="10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3" name="Retângulo 3"/>
          <p:cNvSpPr/>
          <p:nvPr/>
        </p:nvSpPr>
        <p:spPr>
          <a:xfrm>
            <a:off x="179640" y="67680"/>
            <a:ext cx="8784720" cy="6721920"/>
          </a:xfrm>
          <a:prstGeom prst="rect">
            <a:avLst/>
          </a:prstGeom>
          <a:noFill/>
          <a:ln w="38100">
            <a:solidFill>
              <a:srgbClr val="1b170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4" name="Retângulo 4"/>
          <p:cNvSpPr/>
          <p:nvPr/>
        </p:nvSpPr>
        <p:spPr>
          <a:xfrm>
            <a:off x="251640" y="122040"/>
            <a:ext cx="8640720" cy="6552360"/>
          </a:xfrm>
          <a:prstGeom prst="rect">
            <a:avLst/>
          </a:prstGeom>
          <a:noFill/>
          <a:ln w="381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85" name="Conector reto 7"/>
          <p:cNvCxnSpPr/>
          <p:nvPr/>
        </p:nvCxnSpPr>
        <p:spPr>
          <a:xfrm>
            <a:off x="457200" y="1417320"/>
            <a:ext cx="8229960" cy="360"/>
          </a:xfrm>
          <a:prstGeom prst="straightConnector1">
            <a:avLst/>
          </a:prstGeom>
          <a:ln w="28575">
            <a:solidFill>
              <a:srgbClr val="ffc000"/>
            </a:solidFill>
            <a:round/>
          </a:ln>
        </p:spPr>
      </p:cxnSp>
      <p:cxnSp>
        <p:nvCxnSpPr>
          <p:cNvPr id="86" name="Conector reto 8"/>
          <p:cNvCxnSpPr/>
          <p:nvPr/>
        </p:nvCxnSpPr>
        <p:spPr>
          <a:xfrm>
            <a:off x="446760" y="1484640"/>
            <a:ext cx="8229960" cy="360"/>
          </a:xfrm>
          <a:prstGeom prst="straightConnector1">
            <a:avLst/>
          </a:prstGeom>
          <a:ln w="28575">
            <a:solidFill>
              <a:srgbClr val="000000"/>
            </a:solidFill>
            <a:round/>
          </a:ln>
        </p:spPr>
      </p:cxn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7380360" y="5580000"/>
            <a:ext cx="1527480" cy="10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Application>LibreOffice/24.2.7.2$Linux_X86_64 LibreOffice_project/420$Build-2</Application>
  <AppVersion>15.0000</AppVersion>
  <Words>114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2021-05-19T12:44:42Z</dcterms:created>
  <dc:creator/>
  <dc:description/>
  <dc:language>pt-BR</dc:language>
  <cp:lastModifiedBy/>
  <dcterms:modified xsi:type="dcterms:W3CDTF">2025-07-02T18:41:16Z</dcterms:modified>
  <cp:revision>18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4</vt:i4>
  </property>
</Properties>
</file>