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5C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275" autoAdjust="0"/>
  </p:normalViewPr>
  <p:slideViewPr>
    <p:cSldViewPr>
      <p:cViewPr>
        <p:scale>
          <a:sx n="20" d="100"/>
          <a:sy n="20" d="100"/>
        </p:scale>
        <p:origin x="-744" y="-5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22CA2-E9C1-46D0-BF76-B3525A0336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294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81F02-8346-4C84-8108-5682DB5816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83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730375"/>
            <a:ext cx="7289800" cy="368649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838" y="1730375"/>
            <a:ext cx="21720175" cy="368649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89017-03D9-43F4-9323-E8BF10B2C7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932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A52F6-F5BD-47B3-92D5-92E50D3682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09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52353-34F1-4715-9ABC-2A6FD7B894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50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838" y="10080625"/>
            <a:ext cx="14504987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0080625"/>
            <a:ext cx="14504988" cy="285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96DF1-0BF5-4FD2-B477-E4C53C3E17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99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0795E-4388-4298-8334-166F9C9302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32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91C3A-91F6-4C24-BE53-D07BA2D437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30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D8731-95F3-401A-A917-5840075FA6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35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A6B62-8358-4659-B501-0A31B93C34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36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30243463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33813750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2D98A-579E-4290-BDA6-939CFB6CEE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33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4600"/>
            <a:ext cx="102616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44600"/>
            <a:ext cx="75596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F87058C6-7D6E-4151-B941-B36166A0802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6513" y="3697288"/>
            <a:ext cx="4989512" cy="251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 bwMode="auto">
          <a:xfrm>
            <a:off x="1801813" y="1873250"/>
            <a:ext cx="28800425" cy="1295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321175">
              <a:lnSpc>
                <a:spcPct val="150000"/>
              </a:lnSpc>
              <a:defRPr/>
            </a:pPr>
            <a:r>
              <a:rPr lang="pt-BR" sz="5000" dirty="0"/>
              <a:t>VII Semana da </a:t>
            </a:r>
            <a:r>
              <a:rPr lang="pt-BR" sz="5000" dirty="0" smtClean="0"/>
              <a:t>Matemática e I Workshop do PROFMAT </a:t>
            </a:r>
            <a:r>
              <a:rPr lang="pt-BR" sz="5000" dirty="0"/>
              <a:t>– UTFPR </a:t>
            </a:r>
          </a:p>
        </p:txBody>
      </p:sp>
      <p:pic>
        <p:nvPicPr>
          <p:cNvPr id="2052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3384550"/>
            <a:ext cx="5497512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ângulo 12"/>
          <p:cNvSpPr/>
          <p:nvPr/>
        </p:nvSpPr>
        <p:spPr bwMode="auto">
          <a:xfrm>
            <a:off x="1871663" y="6481763"/>
            <a:ext cx="28800425" cy="1258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321175">
              <a:lnSpc>
                <a:spcPct val="150000"/>
              </a:lnSpc>
              <a:defRPr/>
            </a:pPr>
            <a:r>
              <a:rPr lang="pt-BR" sz="5000" dirty="0"/>
              <a:t>03 a 07 de junho de 2019 – UTFPR – Toledo – PR </a:t>
            </a:r>
          </a:p>
        </p:txBody>
      </p:sp>
      <p:sp>
        <p:nvSpPr>
          <p:cNvPr id="14" name="Retângulo 13"/>
          <p:cNvSpPr/>
          <p:nvPr/>
        </p:nvSpPr>
        <p:spPr bwMode="auto">
          <a:xfrm>
            <a:off x="1871663" y="40684450"/>
            <a:ext cx="28800425" cy="720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321175">
              <a:lnSpc>
                <a:spcPct val="150000"/>
              </a:lnSpc>
              <a:defRPr/>
            </a:pPr>
            <a:endParaRPr lang="pt-BR" sz="5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9577289" y="3384676"/>
            <a:ext cx="13249472" cy="3170099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algn="ctr">
              <a:defRPr/>
            </a:pPr>
            <a:r>
              <a:rPr lang="pt-BR" sz="4000" b="1" dirty="0"/>
              <a:t>					TÍTULO</a:t>
            </a:r>
          </a:p>
          <a:p>
            <a:pPr algn="ctr">
              <a:defRPr/>
            </a:pPr>
            <a:endParaRPr lang="pt-BR" sz="2000" dirty="0"/>
          </a:p>
          <a:p>
            <a:pPr algn="ctr">
              <a:defRPr/>
            </a:pPr>
            <a:endParaRPr lang="pt-BR" sz="2000" dirty="0"/>
          </a:p>
          <a:p>
            <a:pPr algn="ctr">
              <a:defRPr/>
            </a:pPr>
            <a:r>
              <a:rPr lang="pt-BR" sz="2000" dirty="0"/>
              <a:t>Autor 1</a:t>
            </a:r>
          </a:p>
          <a:p>
            <a:pPr algn="ctr">
              <a:defRPr/>
            </a:pPr>
            <a:r>
              <a:rPr lang="pt-BR" sz="2000" dirty="0"/>
              <a:t>Instituição - e-mail</a:t>
            </a:r>
          </a:p>
          <a:p>
            <a:pPr algn="ctr">
              <a:defRPr/>
            </a:pPr>
            <a:r>
              <a:rPr lang="pt-BR" sz="2000" dirty="0"/>
              <a:t> </a:t>
            </a:r>
          </a:p>
          <a:p>
            <a:pPr algn="ctr">
              <a:defRPr/>
            </a:pPr>
            <a:r>
              <a:rPr lang="pt-BR" sz="2000" dirty="0"/>
              <a:t>Autor 3</a:t>
            </a:r>
          </a:p>
          <a:p>
            <a:pPr algn="ctr">
              <a:defRPr/>
            </a:pPr>
            <a:r>
              <a:rPr lang="pt-BR" sz="2000" dirty="0" smtClean="0"/>
              <a:t>Instituição</a:t>
            </a:r>
            <a:endParaRPr lang="pt-BR" sz="2000" dirty="0"/>
          </a:p>
          <a:p>
            <a:pPr algn="ctr">
              <a:defRPr/>
            </a:pPr>
            <a:r>
              <a:rPr lang="pt-BR" sz="2000" dirty="0"/>
              <a:t> </a:t>
            </a:r>
          </a:p>
          <a:p>
            <a:pPr algn="ctr">
              <a:defRPr/>
            </a:pPr>
            <a:endParaRPr lang="pt-BR" sz="2000" dirty="0"/>
          </a:p>
          <a:p>
            <a:pPr algn="ctr">
              <a:defRPr/>
            </a:pPr>
            <a:endParaRPr lang="pt-BR" sz="2000" dirty="0"/>
          </a:p>
          <a:p>
            <a:pPr algn="ctr">
              <a:defRPr/>
            </a:pPr>
            <a:endParaRPr lang="pt-BR" sz="2000" dirty="0"/>
          </a:p>
          <a:p>
            <a:pPr algn="ctr">
              <a:defRPr/>
            </a:pPr>
            <a:endParaRPr lang="pt-BR" sz="2000" dirty="0"/>
          </a:p>
          <a:p>
            <a:pPr algn="ctr">
              <a:defRPr/>
            </a:pPr>
            <a:r>
              <a:rPr lang="pt-BR" sz="2000" dirty="0"/>
              <a:t>Autor 2</a:t>
            </a:r>
          </a:p>
          <a:p>
            <a:pPr algn="ctr">
              <a:defRPr/>
            </a:pPr>
            <a:r>
              <a:rPr lang="pt-BR" sz="2000" dirty="0" smtClean="0"/>
              <a:t>Instituição</a:t>
            </a:r>
            <a:endParaRPr lang="pt-BR" sz="2000" dirty="0"/>
          </a:p>
          <a:p>
            <a:pPr algn="ctr">
              <a:defRPr/>
            </a:pPr>
            <a:r>
              <a:rPr lang="pt-BR" sz="2000" dirty="0"/>
              <a:t> </a:t>
            </a:r>
          </a:p>
          <a:p>
            <a:pPr algn="ctr">
              <a:defRPr/>
            </a:pPr>
            <a:r>
              <a:rPr lang="pt-BR" sz="2000" dirty="0"/>
              <a:t>Autor 4</a:t>
            </a:r>
          </a:p>
          <a:p>
            <a:pPr algn="ctr">
              <a:defRPr/>
            </a:pPr>
            <a:r>
              <a:rPr lang="pt-BR" sz="2000" dirty="0" smtClean="0"/>
              <a:t>Instituição</a:t>
            </a:r>
            <a:endParaRPr lang="pt-BR" sz="2000" dirty="0"/>
          </a:p>
        </p:txBody>
      </p:sp>
      <p:cxnSp>
        <p:nvCxnSpPr>
          <p:cNvPr id="2056" name="Conector reto 8"/>
          <p:cNvCxnSpPr>
            <a:cxnSpLocks noChangeShapeType="1"/>
          </p:cNvCxnSpPr>
          <p:nvPr/>
        </p:nvCxnSpPr>
        <p:spPr bwMode="auto">
          <a:xfrm flipH="1">
            <a:off x="16167100" y="8748713"/>
            <a:ext cx="69850" cy="313594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tângulo 17"/>
          <p:cNvSpPr/>
          <p:nvPr/>
        </p:nvSpPr>
        <p:spPr bwMode="auto">
          <a:xfrm>
            <a:off x="1871663" y="8748713"/>
            <a:ext cx="13681075" cy="12604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321175">
              <a:lnSpc>
                <a:spcPct val="150000"/>
              </a:lnSpc>
              <a:defRPr/>
            </a:pPr>
            <a:r>
              <a:rPr lang="pt-BR" sz="5000" dirty="0"/>
              <a:t>INTRODUÇÃO</a:t>
            </a:r>
            <a:endParaRPr lang="pt-BR" sz="5000" dirty="0"/>
          </a:p>
        </p:txBody>
      </p:sp>
      <p:sp>
        <p:nvSpPr>
          <p:cNvPr id="21" name="Retângulo 20"/>
          <p:cNvSpPr/>
          <p:nvPr/>
        </p:nvSpPr>
        <p:spPr bwMode="auto">
          <a:xfrm>
            <a:off x="1871663" y="17930813"/>
            <a:ext cx="13681075" cy="12588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321175">
              <a:lnSpc>
                <a:spcPct val="150000"/>
              </a:lnSpc>
              <a:defRPr/>
            </a:pPr>
            <a:r>
              <a:rPr lang="pt-BR" sz="5000" dirty="0"/>
              <a:t>MATERIAL E MÉTODOS/ESTUDO DE CASO</a:t>
            </a:r>
            <a:endParaRPr lang="pt-BR" sz="5000" dirty="0"/>
          </a:p>
        </p:txBody>
      </p:sp>
      <p:sp>
        <p:nvSpPr>
          <p:cNvPr id="22" name="Retângulo 21"/>
          <p:cNvSpPr/>
          <p:nvPr/>
        </p:nvSpPr>
        <p:spPr bwMode="auto">
          <a:xfrm>
            <a:off x="16994188" y="8785225"/>
            <a:ext cx="13679487" cy="12604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321175">
              <a:lnSpc>
                <a:spcPct val="150000"/>
              </a:lnSpc>
              <a:defRPr/>
            </a:pPr>
            <a:r>
              <a:rPr lang="pt-BR" sz="5000" dirty="0"/>
              <a:t>RESULTADOS E DISCUSSÃO</a:t>
            </a:r>
            <a:endParaRPr lang="pt-BR" sz="5000" dirty="0"/>
          </a:p>
        </p:txBody>
      </p:sp>
      <p:sp>
        <p:nvSpPr>
          <p:cNvPr id="23" name="Retângulo 22"/>
          <p:cNvSpPr/>
          <p:nvPr/>
        </p:nvSpPr>
        <p:spPr bwMode="auto">
          <a:xfrm>
            <a:off x="16994188" y="26139775"/>
            <a:ext cx="13679487" cy="12604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321175">
              <a:lnSpc>
                <a:spcPct val="150000"/>
              </a:lnSpc>
              <a:defRPr/>
            </a:pPr>
            <a:r>
              <a:rPr lang="pt-BR" sz="5000" dirty="0"/>
              <a:t>CONCLUSÕES</a:t>
            </a:r>
            <a:endParaRPr lang="pt-BR" sz="5000" dirty="0"/>
          </a:p>
        </p:txBody>
      </p:sp>
      <p:sp>
        <p:nvSpPr>
          <p:cNvPr id="24" name="Retângulo 23"/>
          <p:cNvSpPr/>
          <p:nvPr/>
        </p:nvSpPr>
        <p:spPr bwMode="auto">
          <a:xfrm>
            <a:off x="16849725" y="34096325"/>
            <a:ext cx="13681075" cy="12604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4321175">
              <a:lnSpc>
                <a:spcPct val="150000"/>
              </a:lnSpc>
              <a:defRPr/>
            </a:pPr>
            <a:r>
              <a:rPr lang="pt-BR" sz="5000" dirty="0"/>
              <a:t>REFERÊNCIAS</a:t>
            </a:r>
            <a:endParaRPr lang="pt-BR" sz="5000" dirty="0"/>
          </a:p>
        </p:txBody>
      </p:sp>
      <p:sp>
        <p:nvSpPr>
          <p:cNvPr id="2062" name="CaixaDeTexto 11"/>
          <p:cNvSpPr txBox="1">
            <a:spLocks noChangeArrowheads="1"/>
          </p:cNvSpPr>
          <p:nvPr/>
        </p:nvSpPr>
        <p:spPr bwMode="auto">
          <a:xfrm>
            <a:off x="1992313" y="10440988"/>
            <a:ext cx="13633450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sz="4000" dirty="0"/>
              <a:t>Inicie aqui o texto...</a:t>
            </a:r>
          </a:p>
          <a:p>
            <a:pPr algn="just" eaLnBrk="1" hangingPunct="1"/>
            <a:r>
              <a:rPr lang="pt-BR" sz="4000" dirty="0"/>
              <a:t>O texto deverá ter forma de resumo expandido ou pôster, com problemática anunciada e desenvolvida, conclusões e referências bibliográficas. O pressuposto fundamental é que o trabalho esteja em consonância com a temática do encontro. Considerar-se-á, assim: relevância e pertinência do trabalho para a Semana da Matemática da UTFPR – Toledo; coerência, consistência conceitual e argumentativa na formulação do problema e no desenvolvimento do trabalho e, por fim, interlocução com a produção existente na área</a:t>
            </a:r>
            <a:r>
              <a:rPr lang="pt-BR" sz="4000" dirty="0" smtClean="0"/>
              <a:t>.</a:t>
            </a:r>
            <a:endParaRPr lang="pt-BR" sz="4000" dirty="0"/>
          </a:p>
        </p:txBody>
      </p:sp>
      <p:sp>
        <p:nvSpPr>
          <p:cNvPr id="15" name="CaixaDeTexto 11"/>
          <p:cNvSpPr txBox="1">
            <a:spLocks noChangeArrowheads="1"/>
          </p:cNvSpPr>
          <p:nvPr/>
        </p:nvSpPr>
        <p:spPr bwMode="auto">
          <a:xfrm>
            <a:off x="2016449" y="19668604"/>
            <a:ext cx="1363345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sz="4000" dirty="0"/>
              <a:t>Inicie aqui o texto...</a:t>
            </a:r>
          </a:p>
          <a:p>
            <a:pPr algn="just" eaLnBrk="1" hangingPunct="1"/>
            <a:r>
              <a:rPr lang="pt-BR" sz="4000" dirty="0"/>
              <a:t>Nesta seção, a depender do tipo de pesquisa realizado, o título pode ser escolhido dentre as opções: Material e Métodos ou Metodologia ou Estudo de Caso.</a:t>
            </a:r>
          </a:p>
        </p:txBody>
      </p:sp>
      <p:sp>
        <p:nvSpPr>
          <p:cNvPr id="16" name="CaixaDeTexto 11"/>
          <p:cNvSpPr txBox="1">
            <a:spLocks noChangeArrowheads="1"/>
          </p:cNvSpPr>
          <p:nvPr/>
        </p:nvSpPr>
        <p:spPr bwMode="auto">
          <a:xfrm>
            <a:off x="17138129" y="10441460"/>
            <a:ext cx="136334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sz="4000" dirty="0"/>
              <a:t>Inicie aqui o texto...</a:t>
            </a:r>
          </a:p>
          <a:p>
            <a:pPr algn="just" eaLnBrk="1" hangingPunct="1"/>
            <a:r>
              <a:rPr lang="pt-BR" sz="4000" dirty="0" smtClean="0"/>
              <a:t>Nesta seção, podem ser apresentados resultados em formato de tabelas ou gráficos, ou ainda, textos.</a:t>
            </a:r>
            <a:endParaRPr lang="pt-BR" sz="4000" dirty="0"/>
          </a:p>
        </p:txBody>
      </p:sp>
      <p:sp>
        <p:nvSpPr>
          <p:cNvPr id="17" name="CaixaDeTexto 11"/>
          <p:cNvSpPr txBox="1">
            <a:spLocks noChangeArrowheads="1"/>
          </p:cNvSpPr>
          <p:nvPr/>
        </p:nvSpPr>
        <p:spPr bwMode="auto">
          <a:xfrm>
            <a:off x="16970175" y="28121163"/>
            <a:ext cx="1363345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sz="4000" dirty="0"/>
              <a:t>Inicie aqui o texto...</a:t>
            </a:r>
          </a:p>
          <a:p>
            <a:pPr algn="just" eaLnBrk="1" hangingPunct="1"/>
            <a:r>
              <a:rPr lang="pt-BR" sz="4000" dirty="0"/>
              <a:t>As considerações finais deverão apresentar os resultados do estudo, ou resultados esperados em caso de projetos e não deverá conter citações.</a:t>
            </a:r>
          </a:p>
        </p:txBody>
      </p:sp>
      <p:sp>
        <p:nvSpPr>
          <p:cNvPr id="19" name="CaixaDeTexto 11"/>
          <p:cNvSpPr txBox="1">
            <a:spLocks noChangeArrowheads="1"/>
          </p:cNvSpPr>
          <p:nvPr/>
        </p:nvSpPr>
        <p:spPr bwMode="auto">
          <a:xfrm>
            <a:off x="16994113" y="35682003"/>
            <a:ext cx="136334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sz="4000" dirty="0"/>
              <a:t>As referências devem ser apresentadas ao final do texto contendo, exclusivamente, as obras citadas e observando as normas da ABNT em vigor.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21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237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Design padrão</vt:lpstr>
      <vt:lpstr>Apresentação do PowerPoint</vt:lpstr>
    </vt:vector>
  </TitlesOfParts>
  <Company>UFRGS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Convidado</dc:creator>
  <cp:lastModifiedBy>Dell</cp:lastModifiedBy>
  <cp:revision>34</cp:revision>
  <dcterms:created xsi:type="dcterms:W3CDTF">2007-06-18T19:49:39Z</dcterms:created>
  <dcterms:modified xsi:type="dcterms:W3CDTF">2019-03-14T22:23:08Z</dcterms:modified>
</cp:coreProperties>
</file>