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44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0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12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67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42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70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5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96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3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2C49-FCF4-496A-96A7-6AE80344F88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062C5-D947-4E5A-936C-1D7A3C763D7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41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397949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BR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algn="ctr"/>
            <a:r>
              <a:rPr lang="pt-BR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TÍTULO DO TRABALHO</a:t>
            </a:r>
          </a:p>
          <a:p>
            <a:pPr algn="ctr"/>
            <a:endParaRPr lang="pt-BR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algn="ctr"/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Nome completo dos autores, na mesma ordem do trabalho </a:t>
            </a:r>
          </a:p>
          <a:p>
            <a:pPr algn="ctr"/>
            <a:r>
              <a:rPr lang="pt-BR" u="sng" spc="-1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Sublinhar o nome do autor que apresentará o trabalho</a:t>
            </a:r>
            <a:endParaRPr lang="pt-BR" u="sng" spc="-1" dirty="0"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39266"/>
            <a:ext cx="38576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52652" y="1484784"/>
            <a:ext cx="3779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VIII Semana da Matemática da UTFPR</a:t>
            </a:r>
          </a:p>
        </p:txBody>
      </p:sp>
    </p:spTree>
    <p:extLst>
      <p:ext uri="{BB962C8B-B14F-4D97-AF65-F5344CB8AC3E}">
        <p14:creationId xmlns:p14="http://schemas.microsoft.com/office/powerpoint/2010/main" val="9613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spc="-1" dirty="0" smtClean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Introdução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Material e Métodos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Resultados e Discussão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Conclusões 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Agradecimentos </a:t>
            </a:r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(item obrigatório quando houver fomento). </a:t>
            </a: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Fonte: Arial</a:t>
            </a:r>
          </a:p>
          <a:p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Títulos: tamanho 24, em negrito, alinhamento à esquerda</a:t>
            </a:r>
          </a:p>
          <a:p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Texto, tabelas e quadros, títulos e legendas das ilustrações: tamanho 18,  alinhamento justificado</a:t>
            </a: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OBSERVAÇÕES:</a:t>
            </a:r>
          </a:p>
          <a:p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 apresentação deve conter quantos slides forem necessários para detalhar.</a:t>
            </a:r>
          </a:p>
          <a:p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 apresentador do trabalho terá entre </a:t>
            </a:r>
            <a:r>
              <a:rPr lang="pt-BR" b="1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b="1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minutos para realizar a apresentação.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327989"/>
            <a:ext cx="1080120" cy="48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3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103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Gust3v0</cp:lastModifiedBy>
  <cp:revision>2</cp:revision>
  <dcterms:created xsi:type="dcterms:W3CDTF">2021-05-19T12:44:42Z</dcterms:created>
  <dcterms:modified xsi:type="dcterms:W3CDTF">2021-05-19T12:55:59Z</dcterms:modified>
</cp:coreProperties>
</file>